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sldIdLst>
    <p:sldId id="289" r:id="rId3"/>
    <p:sldId id="256" r:id="rId4"/>
    <p:sldId id="262" r:id="rId5"/>
    <p:sldId id="288" r:id="rId6"/>
    <p:sldId id="263" r:id="rId7"/>
    <p:sldId id="264" r:id="rId8"/>
    <p:sldId id="265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7" r:id="rId28"/>
    <p:sldId id="28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40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8562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6411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2351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6932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3013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156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4581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061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0304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070295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503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97634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3255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3059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9276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2028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3935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2695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97736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47994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7613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80711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9610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18702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70712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92499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54890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8761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269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244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20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238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8388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798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6.jpe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88706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4689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</a:t>
            </a:r>
            <a:r>
              <a:rPr lang="en-US" sz="4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Econmy</a:t>
            </a:r>
            <a:endParaRPr lang="en-US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Engineering Economy E. Paul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DeGarmo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Engineering Economy Leland Blank and Antony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Tarquin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Engineering Economy and Project Management Chan S. Park and Donald D.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Tippett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Fundamentals of Engineering Economics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Kal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Renganathan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Sharma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08478" y="161282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Economy**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1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020" y="232223"/>
            <a:ext cx="11169967" cy="638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634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4580" y="184730"/>
            <a:ext cx="8411246" cy="65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920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0386" y="146967"/>
            <a:ext cx="10225718" cy="658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497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1985" y="114921"/>
            <a:ext cx="8967175" cy="3903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1985" y="4018208"/>
            <a:ext cx="8967175" cy="2839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9396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7437" y="0"/>
            <a:ext cx="8759713" cy="3801764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7437" y="3801764"/>
            <a:ext cx="8759713" cy="3056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6915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7091" y="528033"/>
            <a:ext cx="10466124" cy="257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7091" y="3232595"/>
            <a:ext cx="10519038" cy="294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1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1960" y="114837"/>
            <a:ext cx="10739900" cy="42639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1959" y="4378816"/>
            <a:ext cx="10739901" cy="104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919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400" y="435667"/>
            <a:ext cx="11285361" cy="595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649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9610" y="153003"/>
            <a:ext cx="9231066" cy="667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201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1412" y="748718"/>
            <a:ext cx="11418967" cy="441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97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80476" y="1808236"/>
            <a:ext cx="9902263" cy="3154710"/>
          </a:xfrm>
          <a:prstGeom prst="rect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Lecture </a:t>
            </a:r>
            <a:r>
              <a:rPr lang="en-US" sz="19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</a:t>
            </a:r>
            <a:endParaRPr lang="en-US" sz="199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64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4297" y="38637"/>
            <a:ext cx="6768674" cy="39795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63429" y="4069725"/>
            <a:ext cx="5731098" cy="267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346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421" y="123959"/>
            <a:ext cx="11863156" cy="29621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421" y="3214889"/>
            <a:ext cx="11714071" cy="106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604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114" y="250466"/>
            <a:ext cx="10702994" cy="634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394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520" y="450491"/>
            <a:ext cx="11028103" cy="583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001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2365" y="171784"/>
            <a:ext cx="10378763" cy="1244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8122" y="1416675"/>
            <a:ext cx="10320443" cy="499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81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8531" y="-1"/>
            <a:ext cx="6868652" cy="2228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8531" y="2228043"/>
            <a:ext cx="6868652" cy="3129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8531" y="5357610"/>
            <a:ext cx="6868652" cy="1500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0179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15467" y="125099"/>
            <a:ext cx="8926267" cy="662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022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21" y="502142"/>
            <a:ext cx="11414337" cy="539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746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520" y="231819"/>
            <a:ext cx="1136755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704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918" y="-1"/>
            <a:ext cx="11045400" cy="687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712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5682" y="90153"/>
            <a:ext cx="9693516" cy="667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751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45"/>
          <a:stretch/>
        </p:blipFill>
        <p:spPr bwMode="auto">
          <a:xfrm>
            <a:off x="1576668" y="0"/>
            <a:ext cx="8984008" cy="4365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" name="Picture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0787"/>
          <a:stretch/>
        </p:blipFill>
        <p:spPr bwMode="auto">
          <a:xfrm>
            <a:off x="1692578" y="4365937"/>
            <a:ext cx="8726430" cy="23954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00761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4572" y="0"/>
            <a:ext cx="8071479" cy="5158105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7728"/>
          <a:stretch/>
        </p:blipFill>
        <p:spPr bwMode="auto">
          <a:xfrm>
            <a:off x="2199028" y="5158105"/>
            <a:ext cx="7082566" cy="16998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89976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7496" y="25758"/>
            <a:ext cx="8506966" cy="27682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5807" y="2793999"/>
            <a:ext cx="7730344" cy="408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588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3024" y="141064"/>
            <a:ext cx="11317296" cy="42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279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274</TotalTime>
  <Words>61</Words>
  <Application>Microsoft Office PowerPoint</Application>
  <PresentationFormat>Custom</PresentationFormat>
  <Paragraphs>13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Celestial</vt:lpstr>
      <vt:lpstr>Main Event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Microsoft (C)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ola</cp:lastModifiedBy>
  <cp:revision>54</cp:revision>
  <dcterms:created xsi:type="dcterms:W3CDTF">2017-02-28T04:11:17Z</dcterms:created>
  <dcterms:modified xsi:type="dcterms:W3CDTF">2017-12-22T10:56:32Z</dcterms:modified>
</cp:coreProperties>
</file>